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0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778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429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38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59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43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189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63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67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81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25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794E-D275-43CA-8EC3-CD8CFF65FCFA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EF12F-B6CF-4416-924C-B2AB234D41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76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2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2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4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1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6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8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7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0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1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5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 Antunović</dc:creator>
  <cp:lastModifiedBy>Ivo Antunović</cp:lastModifiedBy>
  <cp:revision>4</cp:revision>
  <dcterms:created xsi:type="dcterms:W3CDTF">2020-11-26T11:33:29Z</dcterms:created>
  <dcterms:modified xsi:type="dcterms:W3CDTF">2020-11-26T12:55:10Z</dcterms:modified>
</cp:coreProperties>
</file>